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Zero-Shot Image Captioning: A Revolution in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Unlocking the power of language to describe images across any language, without training on specific images.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24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Unleashing the Power of Zero-Shot Captioning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Unseen Images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captions for images the model has never encountered before.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any language you want and generate captions that are fluent and accurate.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7226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User-Friendly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 to Use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technical barriers or language restrictions. Anyone can easily use it.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Break down language barriers and empower a wider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034" y="660797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Behind the Scenes: Powering the Technology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4" y="2102287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034" y="2753320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Transformers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1034" y="3155513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models that excel in understanding and generating natural language.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4" y="4011216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1034" y="4662249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CLIP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1034" y="5064443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Bridging the gap between text and images, it aligns visual and linguistic representations.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4" y="5920145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034" y="6571178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BERT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1034" y="6973372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Deeply understanding language context, it provides semantic richness for image descriptions.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9568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Process: From Image to Caption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Upload Image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the image you want to caption.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Specify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 language or provide a reference sentence.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Caption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generates a descriptive caption in the chosen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0106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Getting Started: Setup and Installation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536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the project code by cloning it.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871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sure you have Python and the necessary libraries.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the Code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7964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the provided Colab Notebook or Python script.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to Try It Out?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possibilities and see how language can unlock new ways of understanding images.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https://colab.research.google.com/drive/1LoDSWYE4QiASh0xgFEV7Ag8LlGtXxes5?usp=sharing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empowers developers and researchers with a groundbreaking technology for language-independent image understanding. Join us in exploring the vast potential of zero-shot captioning.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2024-12-15T05:46:18Z</dcterms:created>
  <dcterms:modified xsi:type="dcterms:W3CDTF">2024-12-15T05:46:18Z</dcterms:modified>
</cp:coreProperties>
</file>